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76" r:id="rId3"/>
    <p:sldId id="292" r:id="rId4"/>
    <p:sldId id="288" r:id="rId5"/>
    <p:sldId id="287" r:id="rId6"/>
    <p:sldId id="289" r:id="rId7"/>
    <p:sldId id="290" r:id="rId8"/>
    <p:sldId id="293" r:id="rId9"/>
    <p:sldId id="294" r:id="rId10"/>
    <p:sldId id="295" r:id="rId11"/>
    <p:sldId id="296" r:id="rId12"/>
    <p:sldId id="29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jl, gemiddeld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6CB7B-1212-4916-96FB-32E632C40817}" type="datetimeFigureOut">
              <a:rPr lang="nl-NL" smtClean="0"/>
              <a:pPr/>
              <a:t>11-12-2011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4D203-36BA-40F2-BE98-E6845C3771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096D-A212-4A8B-A7E5-809D3FA99594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E7C5-EE67-4402-84BB-03BB34A97015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1D76-9817-4B05-84B7-955F9E5AE11C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31CB-BD4C-4BD1-955D-1E79AE6415EF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BA4C-752F-4AAC-A634-614BBDB317A2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6D5E-0A1E-4195-8FD4-AEA58D9C0CAE}" type="datetime1">
              <a:rPr lang="nl-NL" smtClean="0"/>
              <a:t>11-12-2011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3869-55ED-452A-BD90-B0F71E686D0B}" type="datetime1">
              <a:rPr lang="nl-NL" smtClean="0"/>
              <a:t>11-12-2011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74F7-9CF2-4F38-BFFD-303036B0BED4}" type="datetime1">
              <a:rPr lang="nl-NL" smtClean="0"/>
              <a:t>11-12-2011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E38-0DA1-4E22-ABE7-3016654ABCF2}" type="datetime1">
              <a:rPr lang="nl-NL" smtClean="0"/>
              <a:t>11-12-2011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7E9-9F7C-46ED-ACCE-5A86E0637551}" type="datetime1">
              <a:rPr lang="nl-NL" smtClean="0"/>
              <a:t>11-12-2011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13125-895F-431D-9930-99C078DDFD53}" type="datetime1">
              <a:rPr lang="nl-NL" smtClean="0"/>
              <a:t>11-12-2011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CD629-1500-481C-B88B-9F0AD3D6B0C2}" type="datetime1">
              <a:rPr lang="nl-NL" smtClean="0"/>
              <a:t>11-12-2011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Contract, hst 3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86116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3</a:t>
            </a:r>
          </a:p>
          <a:p>
            <a:endParaRPr lang="nl-NL" dirty="0" smtClean="0"/>
          </a:p>
          <a:p>
            <a:r>
              <a:rPr lang="nl-NL" dirty="0" smtClean="0"/>
              <a:t>Afspelen  van een </a:t>
            </a:r>
            <a:r>
              <a:rPr lang="nl-NL" dirty="0" err="1" smtClean="0"/>
              <a:t>troef-contract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V1064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AHB8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43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H1052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smtClean="0">
                <a:latin typeface="Arial"/>
                <a:cs typeface="Arial"/>
              </a:rPr>
              <a:t>♠</a:t>
            </a:r>
            <a:r>
              <a:rPr lang="nl-NL" sz="3600" b="1" smtClean="0">
                <a:latin typeface="Arial"/>
                <a:cs typeface="Arial"/>
              </a:rPr>
              <a:t> VB64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984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A10852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AB10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2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B5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B8652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B984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10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AHB852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AH7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H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V105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26776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10.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(op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B speelt oost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V) 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964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AB8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964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H1074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HV743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VB52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V1064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AHB8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43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H1052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57290" y="1285860"/>
            <a:ext cx="3643338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6000" b="1" dirty="0" smtClean="0">
                <a:latin typeface="Arial"/>
                <a:cs typeface="Arial"/>
              </a:rPr>
              <a:t>♠ V1064</a:t>
            </a:r>
          </a:p>
          <a:p>
            <a:endParaRPr lang="nl-NL" sz="6000" dirty="0" smtClean="0"/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6000" b="1" dirty="0" smtClean="0">
                <a:latin typeface="Arial"/>
                <a:cs typeface="Arial"/>
              </a:rPr>
              <a:t>♠ AHB8</a:t>
            </a:r>
          </a:p>
          <a:p>
            <a:endParaRPr lang="nl-NL" sz="12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14612" y="235743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57290" y="1285860"/>
            <a:ext cx="3071834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6000" b="1" dirty="0" smtClean="0">
                <a:latin typeface="Arial"/>
                <a:cs typeface="Arial"/>
              </a:rPr>
              <a:t> AV3</a:t>
            </a:r>
          </a:p>
          <a:p>
            <a:endParaRPr lang="nl-NL" sz="6000" dirty="0" smtClean="0"/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 ♦</a:t>
            </a:r>
            <a:r>
              <a:rPr lang="nl-NL" sz="6000" b="1" dirty="0" smtClean="0">
                <a:latin typeface="Arial"/>
                <a:cs typeface="Arial"/>
              </a:rPr>
              <a:t> H7</a:t>
            </a:r>
          </a:p>
          <a:p>
            <a:endParaRPr lang="nl-NL" sz="12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14612" y="235743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57290" y="1285860"/>
            <a:ext cx="2643206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6000" b="1" dirty="0" smtClean="0">
                <a:latin typeface="Arial"/>
                <a:cs typeface="Arial"/>
              </a:rPr>
              <a:t> 732</a:t>
            </a:r>
          </a:p>
          <a:p>
            <a:endParaRPr lang="nl-NL" sz="6000" dirty="0" smtClean="0"/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6000" b="1" dirty="0" smtClean="0">
                <a:latin typeface="Arial"/>
                <a:cs typeface="Arial"/>
              </a:rPr>
              <a:t> A8</a:t>
            </a:r>
          </a:p>
          <a:p>
            <a:endParaRPr lang="nl-NL" sz="12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357422" y="235743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57290" y="1285860"/>
            <a:ext cx="3143272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 ♥</a:t>
            </a:r>
            <a:r>
              <a:rPr lang="nl-NL" sz="6000" b="1" dirty="0" smtClean="0">
                <a:latin typeface="Arial"/>
                <a:cs typeface="Arial"/>
              </a:rPr>
              <a:t> 72</a:t>
            </a:r>
          </a:p>
          <a:p>
            <a:endParaRPr lang="nl-NL" sz="6000" dirty="0" smtClean="0"/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 ♥</a:t>
            </a:r>
            <a:r>
              <a:rPr lang="nl-NL" sz="6000" b="1" dirty="0" smtClean="0">
                <a:latin typeface="Arial"/>
                <a:cs typeface="Arial"/>
              </a:rPr>
              <a:t> A53</a:t>
            </a:r>
          </a:p>
          <a:p>
            <a:endParaRPr lang="nl-NL" sz="12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857488" y="235743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57290" y="1285860"/>
            <a:ext cx="3214710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6000" b="1" dirty="0" smtClean="0">
                <a:latin typeface="Arial"/>
                <a:cs typeface="Arial"/>
              </a:rPr>
              <a:t>♠ H64</a:t>
            </a:r>
          </a:p>
          <a:p>
            <a:endParaRPr lang="nl-NL" sz="6000" dirty="0" smtClean="0"/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6000" b="1" dirty="0" smtClean="0">
                <a:latin typeface="Arial"/>
                <a:cs typeface="Arial"/>
              </a:rPr>
              <a:t>♠ 872</a:t>
            </a:r>
          </a:p>
          <a:p>
            <a:endParaRPr lang="nl-NL" sz="12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14612" y="235743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964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AB8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964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H1074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  <a:endParaRPr lang="nl-NL" sz="2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HV743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VB52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Contract, hst 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225</Words>
  <Application>Microsoft Office PowerPoint</Application>
  <PresentationFormat>Diavoorstelling (4:3)</PresentationFormat>
  <Paragraphs>157</Paragraphs>
  <Slides>12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</dc:title>
  <dc:creator>J</dc:creator>
  <cp:lastModifiedBy>J</cp:lastModifiedBy>
  <cp:revision>81</cp:revision>
  <dcterms:created xsi:type="dcterms:W3CDTF">2009-04-13T20:44:29Z</dcterms:created>
  <dcterms:modified xsi:type="dcterms:W3CDTF">2011-12-11T12:01:46Z</dcterms:modified>
</cp:coreProperties>
</file>